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401BD-5146-48F1-8846-071754091C9C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1F75D-6DDA-43A6-AF21-B1588F174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283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03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506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874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8332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453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572000"/>
            <a:ext cx="480060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Lecture 13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7196D-115A-4C7A-8694-BACCD93D44B3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571999"/>
            <a:ext cx="3175367" cy="198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Lecture 13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Lecture 13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6083C-4884-467E-8D69-935B6ABB953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Lecture 13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F6799-CD89-4287-BDF7-612361CA039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Lecture 13</a:t>
            </a:r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6C798-32FF-425B-A5DB-A6169486D20E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646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Lecture 13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95C30-AB03-41B4-B8E9-945D52FD741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Lecture 13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28143-CC0A-40B1-A1A8-EBB8F354DBE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D75D86-4BCD-4859-88D0-208050362386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Lecture 13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Lecture 13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83319-6342-420F-9508-2CFFC5E4876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Lecture 13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A610E-1F95-4610-B9E3-61AE0F7EAD2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Lecture 13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DA5F-A825-4FBE-AB40-3447855E3E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758332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Lecture 13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D277-949C-44F8-84A5-F8B25AEDBF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11453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184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366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464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486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847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086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408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  <a:ea typeface="SimSun" pitchFamily="2" charset="-122"/>
                <a:cs typeface="+mn-cs"/>
              </a:defRPr>
            </a:lvl1pPr>
          </a:lstStyle>
          <a:p>
            <a:fld id="{4C8B3AA2-89C7-49D4-AD44-40C13BB6BED0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ea typeface="SimSun" pitchFamily="2" charset="-122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ea typeface="SimSun" pitchFamily="2" charset="-122"/>
                <a:cs typeface="+mn-cs"/>
              </a:defRPr>
            </a:lvl1pPr>
          </a:lstStyle>
          <a:p>
            <a:fld id="{1817FA23-5D05-4882-807F-BEC06A918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52000">
              <a:schemeClr val="bg1">
                <a:shade val="100000"/>
                <a:satMod val="115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  <a:latin typeface="Segoe UI Light" pitchFamily="34" charset="0"/>
              </a:defRPr>
            </a:lvl1pPr>
          </a:lstStyle>
          <a:p>
            <a:pPr>
              <a:defRPr/>
            </a:pPr>
            <a:fld id="{330A8DF1-63B8-48CC-B6ED-5D385329489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o UI" pitchFamily="34" charset="0"/>
                <a:cs typeface="Lao UI" pitchFamily="34" charset="0"/>
              </a:defRPr>
            </a:lvl1pPr>
          </a:lstStyle>
          <a:p>
            <a:pPr>
              <a:defRPr/>
            </a:pPr>
            <a:r>
              <a:rPr lang="en-US" altLang="zh-CN" dirty="0" smtClean="0"/>
              <a:t>ME 431, Lecture 13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Lao UI" pitchFamily="34" charset="0"/>
                <a:cs typeface="Lao UI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Segoe UI Light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620000" cy="35814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 Black" pitchFamily="34" charset="0"/>
              </a:rPr>
              <a:t>ANALYSIS OF SEQUENTIAL CIRCUIT LOGIC DIAGRAM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28800" y="4191000"/>
            <a:ext cx="6400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J.SHEIK SHABJAN M.Sc., M.Phil., SET</a:t>
            </a:r>
          </a:p>
          <a:p>
            <a:pPr marL="342900" marR="0" lvl="0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ASSISTANT PROFESSOR</a:t>
            </a:r>
          </a:p>
          <a:p>
            <a:pPr marL="342900" marR="0" lvl="0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DEPARTMENT OF ELECTRONICS</a:t>
            </a:r>
          </a:p>
          <a:p>
            <a:pPr marL="342900" marR="0" lvl="0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St. JOSEPH’S COLLEGE (Autonomous),</a:t>
            </a:r>
          </a:p>
          <a:p>
            <a:pPr marL="342900" marR="0" lvl="0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TRICHY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o UI" pitchFamily="34" charset="0"/>
              <a:ea typeface="+mn-ea"/>
              <a:cs typeface="Lao U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Arial Black" pitchFamily="34" charset="0"/>
              </a:rPr>
              <a:t>Timing diagram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774898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Arial Black" pitchFamily="34" charset="0"/>
              </a:rPr>
              <a:t>State 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0579" y="1600201"/>
            <a:ext cx="323874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6" name="Rectangle 5"/>
          <p:cNvSpPr/>
          <p:nvPr/>
        </p:nvSpPr>
        <p:spPr>
          <a:xfrm>
            <a:off x="1219200" y="24384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 Black" pitchFamily="34" charset="0"/>
              </a:rPr>
              <a:t>SYNCHRONOUS SEQUENTIAL CIRCUIT SYNTHESIS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 Black" pitchFamily="34" charset="0"/>
              </a:rPr>
              <a:t>TYPES OF SEQUENTIAL CIRCUITS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 l="41581" t="25000" r="18595" b="6250"/>
          <a:stretch>
            <a:fillRect/>
          </a:stretch>
        </p:blipFill>
        <p:spPr bwMode="auto">
          <a:xfrm>
            <a:off x="685800" y="1828800"/>
            <a:ext cx="65532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124200" y="3591580"/>
            <a:ext cx="390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Completely specified circuit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6198" y="5877580"/>
            <a:ext cx="4079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Incompletely specified circuit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rial Black" pitchFamily="34" charset="0"/>
              </a:rPr>
              <a:t>Synthesis Procedure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5144611" cy="413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219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u="none" strike="noStrike" kern="12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Let</a:t>
            </a: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us find a clocked D flip flop realization for the sequential circuit defined in the state table</a:t>
            </a:r>
            <a:endParaRPr kumimoji="0" lang="en-US" sz="2000" i="0" u="none" strike="noStrike" kern="12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42631"/>
          <a:stretch>
            <a:fillRect/>
          </a:stretch>
        </p:blipFill>
        <p:spPr bwMode="auto">
          <a:xfrm>
            <a:off x="838200" y="1676400"/>
            <a:ext cx="6613606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876800"/>
            <a:ext cx="3790950" cy="148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7200"/>
            <a:ext cx="4953000" cy="610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 Black" pitchFamily="34" charset="0"/>
              </a:rPr>
              <a:t>SYNCHRONOUS SEQUENTIAL CIRCUIT WITH A  T FLIP FLOP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2753" t="36458" r="15666" b="23958"/>
          <a:stretch>
            <a:fillRect/>
          </a:stretch>
        </p:blipFill>
        <p:spPr bwMode="auto">
          <a:xfrm>
            <a:off x="1143000" y="3276600"/>
            <a:ext cx="626444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" y="2891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 = 01101000</a:t>
            </a:r>
            <a:endParaRPr lang="en-US" sz="2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600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u="none" strike="noStrike" kern="12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Let</a:t>
            </a: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explore the behavior of the circuit in fig by developing a timing diagram, state table and state diagram</a:t>
            </a:r>
            <a:endParaRPr kumimoji="0" lang="en-US" sz="2000" i="0" u="none" strike="noStrike" kern="12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Arial Black" pitchFamily="34" charset="0"/>
              </a:rPr>
              <a:t>T FLIP FLOP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1471"/>
          <a:stretch>
            <a:fillRect/>
          </a:stretch>
        </p:blipFill>
        <p:spPr bwMode="auto">
          <a:xfrm>
            <a:off x="2133600" y="1676400"/>
            <a:ext cx="4419600" cy="431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828800"/>
            <a:ext cx="3876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00400"/>
            <a:ext cx="3048000" cy="54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90600" y="3276600"/>
            <a:ext cx="3666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input sequence is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0798" y="1981200"/>
            <a:ext cx="32464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logic equations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 the example are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4038600"/>
            <a:ext cx="4639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Assume starting state is y = 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724400"/>
            <a:ext cx="4181475" cy="10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Arial Black" pitchFamily="34" charset="0"/>
              </a:rPr>
              <a:t>Timing diagram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55626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u="none" strike="noStrike" kern="12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Notice</a:t>
            </a: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that all the input transitions are not synchronized with the clock pulse.</a:t>
            </a:r>
            <a:endParaRPr kumimoji="0" lang="en-US" sz="2000" i="0" u="none" strike="noStrike" kern="12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State diagram and state table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6896" t="17708" r="10981" b="18750"/>
          <a:stretch>
            <a:fillRect/>
          </a:stretch>
        </p:blipFill>
        <p:spPr bwMode="auto">
          <a:xfrm>
            <a:off x="914400" y="1524000"/>
            <a:ext cx="6781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 Black" pitchFamily="34" charset="0"/>
              </a:rPr>
              <a:t>SYNCHRONOUS SEQUENTIAL CIRCUIT WITH JK FLIP FLOPS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30989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3657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 = 0011110</a:t>
            </a:r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Arial Black" pitchFamily="34" charset="0"/>
              </a:rPr>
              <a:t>JK FLIP FLOP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5016" t="33403" r="5956" b="18163"/>
          <a:stretch>
            <a:fillRect/>
          </a:stretch>
        </p:blipFill>
        <p:spPr bwMode="auto">
          <a:xfrm>
            <a:off x="685800" y="2362200"/>
            <a:ext cx="746234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42959-C432-4CF8-BEF0-72DBC9196D4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276600"/>
            <a:ext cx="3666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input sequence is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981200"/>
            <a:ext cx="32464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logic equations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 the example are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038600"/>
            <a:ext cx="3895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Assume starting state is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981200"/>
            <a:ext cx="4794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2800"/>
            <a:ext cx="2314575" cy="46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038600"/>
            <a:ext cx="1929455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066800" y="5029200"/>
            <a:ext cx="386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output sequence is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029200"/>
            <a:ext cx="1981200" cy="591403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4800600" y="56388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Z = 0000010</a:t>
            </a:r>
            <a:endParaRPr lang="en-US" sz="3200" b="1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DM Theme">
  <a:themeElements>
    <a:clrScheme name="UDM">
      <a:dk1>
        <a:srgbClr val="1E447C"/>
      </a:dk1>
      <a:lt1>
        <a:srgbClr val="F2F6FC"/>
      </a:lt1>
      <a:dk2>
        <a:srgbClr val="265397"/>
      </a:dk2>
      <a:lt2>
        <a:srgbClr val="98B7E5"/>
      </a:lt2>
      <a:accent1>
        <a:srgbClr val="C00000"/>
      </a:accent1>
      <a:accent2>
        <a:srgbClr val="6678F5"/>
      </a:accent2>
      <a:accent3>
        <a:srgbClr val="666666"/>
      </a:accent3>
      <a:accent4>
        <a:srgbClr val="B0B0B0"/>
      </a:accent4>
      <a:accent5>
        <a:srgbClr val="FFC993"/>
      </a:accent5>
      <a:accent6>
        <a:srgbClr val="5488D4"/>
      </a:accent6>
      <a:hlink>
        <a:srgbClr val="F47A00"/>
      </a:hlink>
      <a:folHlink>
        <a:srgbClr val="246C24"/>
      </a:folHlink>
    </a:clrScheme>
    <a:fontScheme name="UDM Theme">
      <a:majorFont>
        <a:latin typeface="Segoe UI Light"/>
        <a:ea typeface=""/>
        <a:cs typeface=""/>
      </a:majorFont>
      <a:minorFont>
        <a:latin typeface="Lao U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106</TotalTime>
  <Words>186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Theme2</vt:lpstr>
      <vt:lpstr>UDM Theme</vt:lpstr>
      <vt:lpstr>ANALYSIS OF SEQUENTIAL CIRCUIT LOGIC DIAGRAM</vt:lpstr>
      <vt:lpstr>SYNCHRONOUS SEQUENTIAL CIRCUIT WITH A  T FLIP FLOP</vt:lpstr>
      <vt:lpstr>T FLIP FLOP</vt:lpstr>
      <vt:lpstr>Slide 4</vt:lpstr>
      <vt:lpstr>Timing diagram</vt:lpstr>
      <vt:lpstr>State diagram and state table</vt:lpstr>
      <vt:lpstr>SYNCHRONOUS SEQUENTIAL CIRCUIT WITH JK FLIP FLOPS</vt:lpstr>
      <vt:lpstr>JK FLIP FLOP</vt:lpstr>
      <vt:lpstr>Slide 9</vt:lpstr>
      <vt:lpstr>Timing diagram</vt:lpstr>
      <vt:lpstr>State table</vt:lpstr>
      <vt:lpstr>Slide 12</vt:lpstr>
      <vt:lpstr>TYPES OF SEQUENTIAL CIRCUITS</vt:lpstr>
      <vt:lpstr>Synthesis Procedure 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SEQUENTIAL CIRCUIT LOGIC DIAGRAM</dc:title>
  <dc:creator>sheik</dc:creator>
  <cp:lastModifiedBy>sheik</cp:lastModifiedBy>
  <cp:revision>32</cp:revision>
  <dcterms:created xsi:type="dcterms:W3CDTF">2018-09-17T00:04:58Z</dcterms:created>
  <dcterms:modified xsi:type="dcterms:W3CDTF">2018-09-18T06:56:28Z</dcterms:modified>
</cp:coreProperties>
</file>